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19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04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964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301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58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92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90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77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8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7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23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31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77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5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DB10853-2D87-4480-AC7C-16E317CC763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4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course163.org/learn/pku-1002529002?tid=1002694002#/learn/content?type=detail&amp;id=1003799130&amp;sm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20191016-20191022</a:t>
            </a:r>
            <a:r>
              <a:rPr lang="zh-CN" altLang="en-US" sz="4800" dirty="0" smtClean="0"/>
              <a:t>王新育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8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CPU</a:t>
            </a:r>
            <a:r>
              <a:rPr lang="zh-CN" altLang="en-US" dirty="0" smtClean="0"/>
              <a:t>指令的执行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01" y="2462213"/>
            <a:ext cx="2594748" cy="331787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07" y="2462213"/>
            <a:ext cx="2844000" cy="3388306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89" y="3425189"/>
            <a:ext cx="7621" cy="762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91" y="2462218"/>
            <a:ext cx="2880000" cy="33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CPU</a:t>
            </a:r>
            <a:r>
              <a:rPr lang="zh-CN" altLang="en-US" dirty="0" smtClean="0"/>
              <a:t>的工作方式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62" y="2438358"/>
            <a:ext cx="2586176" cy="3317875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39" y="2586038"/>
            <a:ext cx="3124471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9" y="982133"/>
            <a:ext cx="10048875" cy="4893206"/>
          </a:xfrm>
        </p:spPr>
      </p:pic>
    </p:spTree>
    <p:extLst>
      <p:ext uri="{BB962C8B-B14F-4D97-AF65-F5344CB8AC3E}">
        <p14:creationId xmlns:p14="http://schemas.microsoft.com/office/powerpoint/2010/main" val="251187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程序的执行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75" y="2741802"/>
            <a:ext cx="8428450" cy="2949196"/>
          </a:xfrm>
        </p:spPr>
      </p:pic>
    </p:spTree>
    <p:extLst>
      <p:ext uri="{BB962C8B-B14F-4D97-AF65-F5344CB8AC3E}">
        <p14:creationId xmlns:p14="http://schemas.microsoft.com/office/powerpoint/2010/main" val="26123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41" y="2557463"/>
            <a:ext cx="7372318" cy="3317875"/>
          </a:xfrm>
        </p:spPr>
      </p:pic>
    </p:spTree>
    <p:extLst>
      <p:ext uri="{BB962C8B-B14F-4D97-AF65-F5344CB8AC3E}">
        <p14:creationId xmlns:p14="http://schemas.microsoft.com/office/powerpoint/2010/main" val="29986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感性认识计算机程序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程序是你告诉计算机的话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如果你的</a:t>
            </a:r>
            <a:r>
              <a:rPr lang="zh-CN" altLang="en-US" dirty="0" smtClean="0"/>
              <a:t>大脑是台计算机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如果你来设计一门</a:t>
            </a:r>
            <a:r>
              <a:rPr lang="zh-CN" altLang="en-US" dirty="0" smtClean="0"/>
              <a:t>编程语言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快步</a:t>
            </a:r>
            <a:r>
              <a:rPr lang="zh-CN" altLang="en-US" dirty="0" smtClean="0"/>
              <a:t>走进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程序之一、二、三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什么样</a:t>
            </a:r>
            <a:r>
              <a:rPr lang="zh-CN" altLang="en-US" dirty="0" smtClean="0"/>
              <a:t>的程序是好程序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36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如果你</a:t>
            </a:r>
            <a:r>
              <a:rPr lang="zh-CN" altLang="en-US" dirty="0" smtClean="0"/>
              <a:t>的大脑是台计算机（通过一个例子来模拟计算机的工作过程）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77" y="2730371"/>
            <a:ext cx="6066046" cy="2972058"/>
          </a:xfrm>
        </p:spPr>
      </p:pic>
    </p:spTree>
    <p:extLst>
      <p:ext uri="{BB962C8B-B14F-4D97-AF65-F5344CB8AC3E}">
        <p14:creationId xmlns:p14="http://schemas.microsoft.com/office/powerpoint/2010/main" val="1474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4" y="820207"/>
            <a:ext cx="8143875" cy="4995330"/>
          </a:xfrm>
        </p:spPr>
      </p:pic>
    </p:spTree>
    <p:extLst>
      <p:ext uri="{BB962C8B-B14F-4D97-AF65-F5344CB8AC3E}">
        <p14:creationId xmlns:p14="http://schemas.microsoft.com/office/powerpoint/2010/main" val="3628174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模拟过程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000250"/>
            <a:ext cx="8020049" cy="4200525"/>
          </a:xfrm>
        </p:spPr>
      </p:pic>
    </p:spTree>
    <p:extLst>
      <p:ext uri="{BB962C8B-B14F-4D97-AF65-F5344CB8AC3E}">
        <p14:creationId xmlns:p14="http://schemas.microsoft.com/office/powerpoint/2010/main" val="363924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</a:t>
            </a:r>
            <a:r>
              <a:rPr lang="zh-CN" altLang="en-US" dirty="0" smtClean="0"/>
              <a:t>处理此问题的程序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6" y="1924051"/>
            <a:ext cx="7467600" cy="4410074"/>
          </a:xfrm>
        </p:spPr>
      </p:pic>
    </p:spTree>
    <p:extLst>
      <p:ext uri="{BB962C8B-B14F-4D97-AF65-F5344CB8AC3E}">
        <p14:creationId xmlns:p14="http://schemas.microsoft.com/office/powerpoint/2010/main" val="304160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程序运行的基本原理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计算机为什么能够进行计算</a:t>
            </a:r>
            <a:endParaRPr lang="en-US" altLang="zh-CN" dirty="0" smtClean="0"/>
          </a:p>
          <a:p>
            <a:r>
              <a:rPr lang="zh-CN" altLang="en-US" dirty="0" smtClean="0"/>
              <a:t>冯诺依曼式计算机</a:t>
            </a:r>
            <a:endParaRPr lang="en-US" altLang="zh-CN" dirty="0" smtClean="0"/>
          </a:p>
          <a:p>
            <a:r>
              <a:rPr lang="zh-CN" altLang="en-US" dirty="0" smtClean="0"/>
              <a:t>存储器的种类与特点</a:t>
            </a:r>
            <a:endParaRPr lang="en-US" altLang="zh-CN" dirty="0" smtClean="0"/>
          </a:p>
          <a:p>
            <a:r>
              <a:rPr lang="zh-CN" altLang="en-US" dirty="0"/>
              <a:t>存储器</a:t>
            </a:r>
            <a:r>
              <a:rPr lang="zh-CN" altLang="en-US" dirty="0" smtClean="0"/>
              <a:t>的原理与运行</a:t>
            </a:r>
            <a:endParaRPr lang="en-US" altLang="zh-CN" dirty="0" smtClean="0"/>
          </a:p>
          <a:p>
            <a:r>
              <a:rPr lang="en-US" altLang="zh-CN" dirty="0" smtClean="0"/>
              <a:t>CPU</a:t>
            </a:r>
            <a:r>
              <a:rPr lang="zh-CN" altLang="en-US" dirty="0" smtClean="0"/>
              <a:t>指令的执行</a:t>
            </a:r>
            <a:endParaRPr lang="en-US" altLang="zh-CN" dirty="0" smtClean="0"/>
          </a:p>
          <a:p>
            <a:r>
              <a:rPr lang="zh-CN" altLang="en-US" dirty="0" smtClean="0"/>
              <a:t>程序的执行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17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如果你来设计一门编程语言（走近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语言）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895475"/>
            <a:ext cx="7619999" cy="4743450"/>
          </a:xfrm>
        </p:spPr>
      </p:pic>
    </p:spTree>
    <p:extLst>
      <p:ext uri="{BB962C8B-B14F-4D97-AF65-F5344CB8AC3E}">
        <p14:creationId xmlns:p14="http://schemas.microsoft.com/office/powerpoint/2010/main" val="291377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542926"/>
            <a:ext cx="8515349" cy="5495924"/>
          </a:xfrm>
        </p:spPr>
      </p:pic>
    </p:spTree>
    <p:extLst>
      <p:ext uri="{BB962C8B-B14F-4D97-AF65-F5344CB8AC3E}">
        <p14:creationId xmlns:p14="http://schemas.microsoft.com/office/powerpoint/2010/main" val="1711133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3850"/>
            <a:ext cx="8515350" cy="5934075"/>
          </a:xfrm>
        </p:spPr>
      </p:pic>
    </p:spTree>
    <p:extLst>
      <p:ext uri="{BB962C8B-B14F-4D97-AF65-F5344CB8AC3E}">
        <p14:creationId xmlns:p14="http://schemas.microsoft.com/office/powerpoint/2010/main" val="409014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4" y="704851"/>
            <a:ext cx="8620125" cy="5553074"/>
          </a:xfrm>
        </p:spPr>
      </p:pic>
    </p:spTree>
    <p:extLst>
      <p:ext uri="{BB962C8B-B14F-4D97-AF65-F5344CB8AC3E}">
        <p14:creationId xmlns:p14="http://schemas.microsoft.com/office/powerpoint/2010/main" val="88548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466725"/>
            <a:ext cx="8629649" cy="599122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06" y="1137074"/>
            <a:ext cx="6782388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8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647701"/>
            <a:ext cx="8239125" cy="56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9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三种语句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6" y="1924050"/>
            <a:ext cx="7705724" cy="4591049"/>
          </a:xfrm>
        </p:spPr>
      </p:pic>
    </p:spTree>
    <p:extLst>
      <p:ext uri="{BB962C8B-B14F-4D97-AF65-F5344CB8AC3E}">
        <p14:creationId xmlns:p14="http://schemas.microsoft.com/office/powerpoint/2010/main" val="377980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快步走进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程序之一二三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定义变量，输出数据</a:t>
            </a:r>
            <a:endParaRPr lang="en-US" altLang="zh-CN" dirty="0" smtClean="0"/>
          </a:p>
          <a:p>
            <a:r>
              <a:rPr lang="zh-CN" altLang="en-US" dirty="0"/>
              <a:t>定义</a:t>
            </a:r>
            <a:r>
              <a:rPr lang="zh-CN" altLang="en-US" dirty="0" smtClean="0"/>
              <a:t>变量，输入数据</a:t>
            </a:r>
            <a:endParaRPr lang="en-US" altLang="zh-CN" dirty="0" smtClean="0"/>
          </a:p>
          <a:p>
            <a:r>
              <a:rPr lang="zh-CN" altLang="en-US" dirty="0"/>
              <a:t>实</a:t>
            </a:r>
            <a:r>
              <a:rPr lang="zh-CN" altLang="en-US" dirty="0" smtClean="0"/>
              <a:t>型变量，顺序语句</a:t>
            </a:r>
            <a:endParaRPr lang="en-US" altLang="zh-CN" dirty="0" smtClean="0"/>
          </a:p>
          <a:p>
            <a:r>
              <a:rPr lang="zh-CN" altLang="en-US" dirty="0"/>
              <a:t>分支</a:t>
            </a:r>
            <a:r>
              <a:rPr lang="zh-CN" altLang="en-US" dirty="0" smtClean="0"/>
              <a:t>语句（</a:t>
            </a:r>
            <a:r>
              <a:rPr lang="en-US" altLang="zh-CN" dirty="0" smtClean="0"/>
              <a:t>if</a:t>
            </a:r>
            <a:r>
              <a:rPr lang="zh-CN" altLang="en-US" dirty="0" smtClean="0"/>
              <a:t>语句）</a:t>
            </a:r>
            <a:endParaRPr lang="en-US" altLang="zh-CN" dirty="0" smtClean="0"/>
          </a:p>
          <a:p>
            <a:r>
              <a:rPr lang="zh-CN" altLang="en-US" dirty="0"/>
              <a:t>循环</a:t>
            </a:r>
            <a:r>
              <a:rPr lang="zh-CN" altLang="en-US" dirty="0" smtClean="0"/>
              <a:t>语句（</a:t>
            </a:r>
            <a:r>
              <a:rPr lang="en-US" altLang="zh-CN" dirty="0" smtClean="0"/>
              <a:t>for</a:t>
            </a:r>
            <a:r>
              <a:rPr lang="zh-CN" altLang="en-US" dirty="0" smtClean="0"/>
              <a:t>语句）</a:t>
            </a:r>
            <a:endParaRPr lang="en-US" altLang="zh-CN" dirty="0" smtClean="0"/>
          </a:p>
          <a:p>
            <a:r>
              <a:rPr lang="zh-CN" altLang="en-US" dirty="0"/>
              <a:t>常用的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r>
              <a:rPr lang="zh-CN" altLang="en-US" dirty="0"/>
              <a:t>程序</a:t>
            </a:r>
            <a:r>
              <a:rPr lang="zh-CN" altLang="en-US" dirty="0" smtClean="0"/>
              <a:t>的可读性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注释，缩进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35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什么样的 程序是好程序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009775"/>
            <a:ext cx="7515225" cy="4600575"/>
          </a:xfrm>
        </p:spPr>
      </p:pic>
    </p:spTree>
    <p:extLst>
      <p:ext uri="{BB962C8B-B14F-4D97-AF65-F5344CB8AC3E}">
        <p14:creationId xmlns:p14="http://schemas.microsoft.com/office/powerpoint/2010/main" val="328080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计算机为什么能够进行计算</a:t>
            </a:r>
            <a:endParaRPr lang="zh-CN" altLang="en-US" dirty="0"/>
          </a:p>
        </p:txBody>
      </p:sp>
      <p:pic>
        <p:nvPicPr>
          <p:cNvPr id="4" name="内容占位符 3" descr="计算概论与程序设计基础_中国大学MOOC(慕课) - Internet Explorer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2" t="44818" r="12216" b="16228"/>
          <a:stretch/>
        </p:blipFill>
        <p:spPr>
          <a:xfrm>
            <a:off x="1593413" y="2552699"/>
            <a:ext cx="3366373" cy="3132000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27" y="3371845"/>
            <a:ext cx="53345" cy="11431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97" y="2756580"/>
            <a:ext cx="5898391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什么是存储程序式计算机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冯诺依曼式计算机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99" y="2990857"/>
            <a:ext cx="7056000" cy="334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冯诺依曼式</a:t>
            </a:r>
            <a:r>
              <a:rPr lang="zh-CN" altLang="en-US" dirty="0" smtClean="0"/>
              <a:t>计算机的工作过程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57" y="2557463"/>
            <a:ext cx="7552886" cy="3317875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3" y="3136366"/>
            <a:ext cx="152413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存储器的种类与特点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7" y="2543483"/>
            <a:ext cx="2635158" cy="331787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85" y="2513001"/>
            <a:ext cx="2772000" cy="3348357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0"/>
          <a:stretch/>
        </p:blipFill>
        <p:spPr>
          <a:xfrm>
            <a:off x="6216785" y="2513001"/>
            <a:ext cx="2736715" cy="342524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2543483"/>
            <a:ext cx="2592000" cy="34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存储器的原理与运行</a:t>
            </a:r>
            <a:endParaRPr lang="zh-CN" altLang="en-US" dirty="0"/>
          </a:p>
        </p:txBody>
      </p:sp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27" y="2557463"/>
            <a:ext cx="5824146" cy="3317875"/>
          </a:xfrm>
        </p:spPr>
      </p:pic>
    </p:spTree>
    <p:extLst>
      <p:ext uri="{BB962C8B-B14F-4D97-AF65-F5344CB8AC3E}">
        <p14:creationId xmlns:p14="http://schemas.microsoft.com/office/powerpoint/2010/main" val="10648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4" y="657225"/>
            <a:ext cx="7972426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076326"/>
            <a:ext cx="9601196" cy="5305424"/>
          </a:xfrm>
        </p:spPr>
      </p:pic>
    </p:spTree>
    <p:extLst>
      <p:ext uri="{BB962C8B-B14F-4D97-AF65-F5344CB8AC3E}">
        <p14:creationId xmlns:p14="http://schemas.microsoft.com/office/powerpoint/2010/main" val="31446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330</TotalTime>
  <Words>197</Words>
  <Application>Microsoft Office PowerPoint</Application>
  <PresentationFormat>宽屏</PresentationFormat>
  <Paragraphs>38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方正舒体</vt:lpstr>
      <vt:lpstr>Arial</vt:lpstr>
      <vt:lpstr>Garamond</vt:lpstr>
      <vt:lpstr>环保</vt:lpstr>
      <vt:lpstr>20191016-20191022王新育</vt:lpstr>
      <vt:lpstr>程序运行的基本原理</vt:lpstr>
      <vt:lpstr>计算机为什么能够进行计算</vt:lpstr>
      <vt:lpstr>什么是存储程序式计算机</vt:lpstr>
      <vt:lpstr>冯诺依曼式计算机的工作过程</vt:lpstr>
      <vt:lpstr>存储器的种类与特点</vt:lpstr>
      <vt:lpstr>存储器的原理与运行</vt:lpstr>
      <vt:lpstr>PowerPoint 演示文稿</vt:lpstr>
      <vt:lpstr>PowerPoint 演示文稿</vt:lpstr>
      <vt:lpstr>CPU指令的执行</vt:lpstr>
      <vt:lpstr>CPU的工作方式</vt:lpstr>
      <vt:lpstr>PowerPoint 演示文稿</vt:lpstr>
      <vt:lpstr>程序的执行</vt:lpstr>
      <vt:lpstr>小结</vt:lpstr>
      <vt:lpstr>感性认识计算机程序</vt:lpstr>
      <vt:lpstr>如果你的大脑是台计算机（通过一个例子来模拟计算机的工作过程）</vt:lpstr>
      <vt:lpstr>PowerPoint 演示文稿</vt:lpstr>
      <vt:lpstr>模拟过程</vt:lpstr>
      <vt:lpstr>计算机处理此问题的程序</vt:lpstr>
      <vt:lpstr>如果你来设计一门编程语言（走近c语言）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三种语句</vt:lpstr>
      <vt:lpstr>快步走进c程序之一二三</vt:lpstr>
      <vt:lpstr>什么样的 程序是好程序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20191016-20191022王新育</dc:title>
  <dc:creator>LEGION</dc:creator>
  <cp:lastModifiedBy>LEGION</cp:lastModifiedBy>
  <cp:revision>19</cp:revision>
  <dcterms:created xsi:type="dcterms:W3CDTF">2019-10-12T03:29:09Z</dcterms:created>
  <dcterms:modified xsi:type="dcterms:W3CDTF">2019-10-18T00:28:52Z</dcterms:modified>
</cp:coreProperties>
</file>